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4" r:id="rId10"/>
  </p:sldIdLst>
  <p:sldSz cx="20104100" cy="11309350"/>
  <p:notesSz cx="20104100" cy="113093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57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900" b="0" i="0">
                <a:solidFill>
                  <a:srgbClr val="003469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50" b="0" i="0">
                <a:solidFill>
                  <a:srgbClr val="00264F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900" b="0" i="0">
                <a:solidFill>
                  <a:srgbClr val="003469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550" b="0" i="0">
                <a:solidFill>
                  <a:srgbClr val="00264F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900" b="0" i="0">
                <a:solidFill>
                  <a:srgbClr val="003469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900" b="0" i="0">
                <a:solidFill>
                  <a:srgbClr val="003469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97602" y="750366"/>
            <a:ext cx="12243871" cy="9368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900" b="0" i="0">
                <a:solidFill>
                  <a:srgbClr val="003469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411417" y="4364130"/>
            <a:ext cx="8634094" cy="36461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50" b="0" i="0">
                <a:solidFill>
                  <a:srgbClr val="00264F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jp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jpg"/><Relationship Id="rId5" Type="http://schemas.openxmlformats.org/officeDocument/2006/relationships/image" Target="../media/image12.png"/><Relationship Id="rId10" Type="http://schemas.openxmlformats.org/officeDocument/2006/relationships/image" Target="../media/image17.jpg"/><Relationship Id="rId4" Type="http://schemas.openxmlformats.org/officeDocument/2006/relationships/image" Target="../media/image11.png"/><Relationship Id="rId9" Type="http://schemas.openxmlformats.org/officeDocument/2006/relationships/image" Target="../media/image16.jpg"/><Relationship Id="rId14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rdu.uz/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4100" cy="164916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2480785" y="4280501"/>
            <a:ext cx="15132050" cy="23069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1590" algn="ctr">
              <a:lnSpc>
                <a:spcPts val="8970"/>
              </a:lnSpc>
              <a:spcBef>
                <a:spcPts val="120"/>
              </a:spcBef>
            </a:pPr>
            <a:r>
              <a:rPr sz="8350" spc="-380" dirty="0">
                <a:solidFill>
                  <a:srgbClr val="01346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BSc</a:t>
            </a:r>
            <a:r>
              <a:rPr sz="8350" spc="-240" dirty="0">
                <a:solidFill>
                  <a:srgbClr val="01346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350" spc="280" dirty="0">
                <a:solidFill>
                  <a:srgbClr val="00336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8350" spc="-250" dirty="0">
                <a:solidFill>
                  <a:srgbClr val="00336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350" dirty="0">
                <a:solidFill>
                  <a:srgbClr val="0034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MSc</a:t>
            </a:r>
            <a:r>
              <a:rPr sz="8350" spc="-105" dirty="0">
                <a:solidFill>
                  <a:srgbClr val="0034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350" spc="235" dirty="0">
                <a:solidFill>
                  <a:srgbClr val="03316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Programs</a:t>
            </a:r>
            <a:r>
              <a:rPr sz="8350" spc="140" dirty="0">
                <a:solidFill>
                  <a:srgbClr val="03316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350" spc="300" dirty="0">
                <a:solidFill>
                  <a:srgbClr val="0134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sz="8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8970"/>
              </a:lnSpc>
            </a:pPr>
            <a:r>
              <a:rPr sz="8350" spc="-20" dirty="0">
                <a:solidFill>
                  <a:srgbClr val="01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Agriculture</a:t>
            </a:r>
            <a:r>
              <a:rPr sz="8350" spc="-300" dirty="0">
                <a:solidFill>
                  <a:srgbClr val="01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350" spc="-345" dirty="0">
                <a:solidFill>
                  <a:srgbClr val="01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sz="8350" spc="-210" dirty="0">
                <a:solidFill>
                  <a:srgbClr val="01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350" dirty="0">
                <a:solidFill>
                  <a:srgbClr val="03316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Food</a:t>
            </a:r>
            <a:r>
              <a:rPr sz="8350" spc="-155" dirty="0">
                <a:solidFill>
                  <a:srgbClr val="03316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350" dirty="0">
                <a:solidFill>
                  <a:srgbClr val="0333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Safety</a:t>
            </a:r>
            <a:r>
              <a:rPr sz="8350" spc="-270" dirty="0">
                <a:solidFill>
                  <a:srgbClr val="0333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350" dirty="0">
                <a:solidFill>
                  <a:srgbClr val="00336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sz="8350" spc="-430" dirty="0">
                <a:solidFill>
                  <a:srgbClr val="00336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8350" spc="-20" dirty="0">
                <a:solidFill>
                  <a:srgbClr val="0034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UrSU</a:t>
            </a:r>
            <a:endParaRPr sz="8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850" y="408423"/>
            <a:ext cx="3323809" cy="3628571"/>
          </a:xfrm>
          <a:prstGeom prst="rect">
            <a:avLst/>
          </a:prstGeom>
        </p:spPr>
      </p:pic>
      <p:sp>
        <p:nvSpPr>
          <p:cNvPr id="8" name="object 5"/>
          <p:cNvSpPr txBox="1"/>
          <p:nvPr/>
        </p:nvSpPr>
        <p:spPr>
          <a:xfrm>
            <a:off x="5520180" y="6994720"/>
            <a:ext cx="9034780" cy="535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50" spc="-120" dirty="0">
                <a:solidFill>
                  <a:srgbClr val="6B6B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</a:t>
            </a:r>
            <a:r>
              <a:rPr sz="3350" spc="-90" dirty="0">
                <a:solidFill>
                  <a:srgbClr val="6B6B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350" spc="-215" dirty="0">
                <a:solidFill>
                  <a:srgbClr val="6474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3350" spc="-125" dirty="0">
                <a:solidFill>
                  <a:srgbClr val="6474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350" spc="-210" dirty="0">
                <a:solidFill>
                  <a:srgbClr val="5B697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sz="3350" spc="-70" dirty="0">
                <a:solidFill>
                  <a:srgbClr val="5B697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350" spc="-165" dirty="0">
                <a:solidFill>
                  <a:srgbClr val="72808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HEMUA</a:t>
            </a:r>
            <a:r>
              <a:rPr sz="3350" spc="85" dirty="0">
                <a:solidFill>
                  <a:srgbClr val="72808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350" spc="-250" dirty="0">
                <a:solidFill>
                  <a:srgbClr val="6775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EU—</a:t>
            </a:r>
            <a:r>
              <a:rPr sz="3350" spc="-180" dirty="0">
                <a:solidFill>
                  <a:srgbClr val="6775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Partnership</a:t>
            </a:r>
            <a:r>
              <a:rPr sz="3350" spc="-75" dirty="0">
                <a:solidFill>
                  <a:srgbClr val="6775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350" spc="-110" dirty="0">
                <a:solidFill>
                  <a:srgbClr val="6B6B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</a:t>
            </a:r>
            <a:endParaRPr sz="3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ject 6"/>
          <p:cNvSpPr txBox="1"/>
          <p:nvPr/>
        </p:nvSpPr>
        <p:spPr>
          <a:xfrm>
            <a:off x="6927850" y="8931275"/>
            <a:ext cx="6594475" cy="1042669"/>
          </a:xfrm>
          <a:prstGeom prst="rect">
            <a:avLst/>
          </a:prstGeom>
        </p:spPr>
        <p:txBody>
          <a:bodyPr vert="horz" wrap="square" lIns="0" tIns="17589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385"/>
              </a:spcBef>
            </a:pPr>
            <a:r>
              <a:rPr sz="2450" spc="-110" dirty="0">
                <a:solidFill>
                  <a:srgbClr val="4456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sz="2450" spc="-325" dirty="0">
                <a:solidFill>
                  <a:srgbClr val="4456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50" spc="-10" dirty="0">
                <a:solidFill>
                  <a:srgbClr val="4B4B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Khodjaniyazov</a:t>
            </a:r>
            <a:r>
              <a:rPr sz="2450" spc="-110" dirty="0">
                <a:solidFill>
                  <a:srgbClr val="4B4B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50" spc="-45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Elbek,</a:t>
            </a:r>
            <a:r>
              <a:rPr sz="2450" spc="-415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50" spc="-25" dirty="0">
                <a:solidFill>
                  <a:srgbClr val="49596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PhD</a:t>
            </a:r>
            <a:endParaRPr sz="2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  <a:spcBef>
                <a:spcPts val="1145"/>
              </a:spcBef>
            </a:pPr>
            <a:r>
              <a:rPr sz="2200" spc="-75" dirty="0">
                <a:solidFill>
                  <a:srgbClr val="49494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Urgench</a:t>
            </a:r>
            <a:r>
              <a:rPr sz="2200" spc="-125" dirty="0">
                <a:solidFill>
                  <a:srgbClr val="49494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0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</a:t>
            </a:r>
            <a:r>
              <a:rPr sz="2200" spc="-80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85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</a:t>
            </a:r>
            <a:r>
              <a:rPr sz="2200" spc="-80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45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named</a:t>
            </a:r>
            <a:r>
              <a:rPr sz="2200" spc="-10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20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</a:t>
            </a:r>
            <a:r>
              <a:rPr sz="2200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50" dirty="0">
                <a:solidFill>
                  <a:srgbClr val="4F4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Abu</a:t>
            </a:r>
            <a:r>
              <a:rPr sz="2200" spc="-200" dirty="0">
                <a:solidFill>
                  <a:srgbClr val="4F4F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65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Rayhan</a:t>
            </a:r>
            <a:r>
              <a:rPr sz="2200" spc="-120" dirty="0">
                <a:solidFill>
                  <a:srgbClr val="4D4D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" dirty="0">
                <a:solidFill>
                  <a:srgbClr val="4B4B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Biruni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60414" y="3094146"/>
            <a:ext cx="8685599" cy="656524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0104100" cy="16491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973792" y="1849420"/>
            <a:ext cx="18219420" cy="0"/>
          </a:xfrm>
          <a:custGeom>
            <a:avLst/>
            <a:gdLst/>
            <a:ahLst/>
            <a:cxnLst/>
            <a:rect l="l" t="t" r="r" b="b"/>
            <a:pathLst>
              <a:path w="18219420">
                <a:moveTo>
                  <a:pt x="0" y="0"/>
                </a:moveTo>
                <a:lnTo>
                  <a:pt x="18219341" y="0"/>
                </a:lnTo>
              </a:path>
            </a:pathLst>
          </a:custGeom>
          <a:ln w="23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7266" rIns="0" bIns="0" rtlCol="0">
            <a:spAutoFit/>
          </a:bodyPr>
          <a:lstStyle/>
          <a:p>
            <a:pPr marL="27305">
              <a:lnSpc>
                <a:spcPct val="100000"/>
              </a:lnSpc>
              <a:spcBef>
                <a:spcPts val="110"/>
              </a:spcBef>
            </a:pPr>
            <a:r>
              <a:rPr sz="5400" dirty="0">
                <a:solidFill>
                  <a:srgbClr val="00346B"/>
                </a:solidFill>
                <a:latin typeface="Cambria"/>
                <a:cs typeface="Cambria"/>
              </a:rPr>
              <a:t>Faculty</a:t>
            </a:r>
            <a:r>
              <a:rPr sz="5400" spc="-35" dirty="0">
                <a:solidFill>
                  <a:srgbClr val="00346B"/>
                </a:solidFill>
                <a:latin typeface="Cambria"/>
                <a:cs typeface="Cambria"/>
              </a:rPr>
              <a:t> </a:t>
            </a:r>
            <a:r>
              <a:rPr sz="5400" spc="65" dirty="0">
                <a:solidFill>
                  <a:srgbClr val="003670"/>
                </a:solidFill>
                <a:latin typeface="Cambria"/>
                <a:cs typeface="Cambria"/>
              </a:rPr>
              <a:t>of</a:t>
            </a:r>
            <a:r>
              <a:rPr sz="5400" spc="-204" dirty="0">
                <a:solidFill>
                  <a:srgbClr val="003670"/>
                </a:solidFill>
                <a:latin typeface="Cambria"/>
                <a:cs typeface="Cambria"/>
              </a:rPr>
              <a:t> </a:t>
            </a:r>
            <a:r>
              <a:rPr sz="5400" dirty="0">
                <a:solidFill>
                  <a:srgbClr val="053B70"/>
                </a:solidFill>
                <a:latin typeface="Cambria"/>
                <a:cs typeface="Cambria"/>
              </a:rPr>
              <a:t>Natural</a:t>
            </a:r>
            <a:r>
              <a:rPr sz="5400" spc="-95" dirty="0">
                <a:solidFill>
                  <a:srgbClr val="053B70"/>
                </a:solidFill>
                <a:latin typeface="Cambria"/>
                <a:cs typeface="Cambria"/>
              </a:rPr>
              <a:t> </a:t>
            </a:r>
            <a:r>
              <a:rPr sz="5400" dirty="0">
                <a:solidFill>
                  <a:srgbClr val="003166"/>
                </a:solidFill>
                <a:latin typeface="Cambria"/>
                <a:cs typeface="Cambria"/>
              </a:rPr>
              <a:t>&amp;</a:t>
            </a:r>
            <a:r>
              <a:rPr sz="5400" spc="-175" dirty="0">
                <a:solidFill>
                  <a:srgbClr val="003166"/>
                </a:solidFill>
                <a:latin typeface="Cambria"/>
                <a:cs typeface="Cambria"/>
              </a:rPr>
              <a:t> </a:t>
            </a:r>
            <a:r>
              <a:rPr sz="5400" dirty="0">
                <a:solidFill>
                  <a:srgbClr val="003167"/>
                </a:solidFill>
                <a:latin typeface="Cambria"/>
                <a:cs typeface="Cambria"/>
              </a:rPr>
              <a:t>Agricultural</a:t>
            </a:r>
            <a:r>
              <a:rPr sz="5400" spc="60" dirty="0">
                <a:solidFill>
                  <a:srgbClr val="003167"/>
                </a:solidFill>
                <a:latin typeface="Cambria"/>
                <a:cs typeface="Cambria"/>
              </a:rPr>
              <a:t> </a:t>
            </a:r>
            <a:r>
              <a:rPr sz="5400" spc="-10" dirty="0">
                <a:latin typeface="Cambria"/>
                <a:cs typeface="Cambria"/>
              </a:rPr>
              <a:t>Sciences</a:t>
            </a:r>
            <a:endParaRPr sz="5400">
              <a:latin typeface="Cambria"/>
              <a:cs typeface="Cambr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97602" y="3094146"/>
            <a:ext cx="8419465" cy="37960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1430">
              <a:lnSpc>
                <a:spcPct val="110700"/>
              </a:lnSpc>
              <a:spcBef>
                <a:spcPts val="95"/>
              </a:spcBef>
            </a:pPr>
            <a:r>
              <a:rPr lang="en-US" sz="2600" dirty="0" smtClean="0">
                <a:solidFill>
                  <a:srgbClr val="2D46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2600" dirty="0" smtClean="0">
                <a:solidFill>
                  <a:srgbClr val="2D46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sz="2600" spc="-60" dirty="0" smtClean="0">
                <a:solidFill>
                  <a:srgbClr val="2D46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-9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multi—</a:t>
            </a:r>
            <a:r>
              <a:rPr sz="2600" spc="-5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disciplinary</a:t>
            </a:r>
            <a:r>
              <a:rPr sz="2600" spc="6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-25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educational</a:t>
            </a:r>
            <a:r>
              <a:rPr sz="2600" spc="45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hub</a:t>
            </a:r>
            <a:r>
              <a:rPr sz="2600" spc="-1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focusing</a:t>
            </a:r>
            <a:r>
              <a:rPr sz="2600" spc="10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sz="2600" spc="-8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-1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sustainable </a:t>
            </a:r>
            <a:r>
              <a:rPr sz="2600" spc="-2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regional</a:t>
            </a:r>
            <a:r>
              <a:rPr sz="2600" spc="-9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-1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</a:t>
            </a:r>
            <a:r>
              <a:rPr sz="2600" spc="-2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600" spc="-114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-3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agricultural</a:t>
            </a:r>
            <a:r>
              <a:rPr sz="2600" spc="-4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-1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excellence.</a:t>
            </a:r>
            <a:endParaRPr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1350" indent="-316865">
              <a:lnSpc>
                <a:spcPct val="100000"/>
              </a:lnSpc>
              <a:spcBef>
                <a:spcPts val="3035"/>
              </a:spcBef>
              <a:buClr>
                <a:srgbClr val="2A3B4F"/>
              </a:buClr>
              <a:buChar char="•"/>
              <a:tabLst>
                <a:tab pos="641350" algn="l"/>
              </a:tabLst>
            </a:pPr>
            <a:r>
              <a:rPr sz="2600" b="1" spc="21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Departments:</a:t>
            </a:r>
            <a:r>
              <a:rPr sz="2600" b="1" spc="23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24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sz="2600" spc="35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17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Specialized</a:t>
            </a:r>
            <a:r>
              <a:rPr sz="2600" spc="195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13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departments</a:t>
            </a:r>
            <a:endParaRPr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7540" indent="-316230">
              <a:lnSpc>
                <a:spcPct val="100000"/>
              </a:lnSpc>
              <a:spcBef>
                <a:spcPts val="2435"/>
              </a:spcBef>
              <a:buClr>
                <a:srgbClr val="283D52"/>
              </a:buClr>
              <a:buChar char="•"/>
              <a:tabLst>
                <a:tab pos="637540" algn="l"/>
              </a:tabLst>
            </a:pPr>
            <a:r>
              <a:rPr sz="2600" b="1" spc="11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Programs:</a:t>
            </a:r>
            <a:r>
              <a:rPr sz="2600" b="1" spc="-10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-6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sz="2600" spc="7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Bachelor</a:t>
            </a:r>
            <a:r>
              <a:rPr sz="2600" spc="18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45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directions</a:t>
            </a:r>
            <a:endParaRPr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9605" indent="-328295">
              <a:lnSpc>
                <a:spcPct val="100000"/>
              </a:lnSpc>
              <a:spcBef>
                <a:spcPts val="2255"/>
              </a:spcBef>
              <a:buClr>
                <a:srgbClr val="2B3B54"/>
              </a:buClr>
              <a:buChar char="•"/>
              <a:tabLst>
                <a:tab pos="649605" algn="l"/>
              </a:tabLst>
            </a:pPr>
            <a:r>
              <a:rPr sz="2600" b="1" spc="12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Community:</a:t>
            </a:r>
            <a:r>
              <a:rPr sz="2600" b="1" spc="31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</a:t>
            </a:r>
            <a:r>
              <a:rPr sz="2600" spc="4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1,400</a:t>
            </a:r>
            <a:r>
              <a:rPr sz="2600" spc="28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6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active</a:t>
            </a:r>
            <a:r>
              <a:rPr sz="2600" spc="19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5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</a:t>
            </a:r>
            <a:endParaRPr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54685" indent="-333375">
              <a:lnSpc>
                <a:spcPct val="100000"/>
              </a:lnSpc>
              <a:spcBef>
                <a:spcPts val="2445"/>
              </a:spcBef>
              <a:buClr>
                <a:srgbClr val="2B3B54"/>
              </a:buClr>
              <a:buChar char="•"/>
              <a:tabLst>
                <a:tab pos="654685" algn="l"/>
              </a:tabLst>
            </a:pPr>
            <a:r>
              <a:rPr sz="2600" b="1" spc="8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Staff:</a:t>
            </a:r>
            <a:r>
              <a:rPr sz="2600" b="1" spc="-10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149</a:t>
            </a:r>
            <a:r>
              <a:rPr sz="2600" spc="12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Highly</a:t>
            </a:r>
            <a:r>
              <a:rPr sz="2600" spc="28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qualified</a:t>
            </a:r>
            <a:r>
              <a:rPr sz="2600" spc="18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600" spc="-1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professors</a:t>
            </a:r>
            <a:endParaRPr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5650" y="3063875"/>
            <a:ext cx="8685599" cy="656524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44708" y="6832252"/>
            <a:ext cx="8717012" cy="20418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444708" y="5308738"/>
            <a:ext cx="8717012" cy="20418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20104100" cy="164916"/>
          </a:xfrm>
          <a:prstGeom prst="rect">
            <a:avLst/>
          </a:prstGeom>
        </p:spPr>
      </p:pic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908050" y="1171482"/>
            <a:ext cx="9341485" cy="86995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5500" spc="-60" dirty="0">
                <a:solidFill>
                  <a:srgbClr val="00346B"/>
                </a:solidFill>
                <a:latin typeface="Cambria"/>
                <a:cs typeface="Cambria"/>
              </a:rPr>
              <a:t>Faculty</a:t>
            </a:r>
            <a:r>
              <a:rPr sz="5500" spc="50" dirty="0">
                <a:solidFill>
                  <a:srgbClr val="00346B"/>
                </a:solidFill>
                <a:latin typeface="Cambria"/>
                <a:cs typeface="Cambria"/>
              </a:rPr>
              <a:t> </a:t>
            </a:r>
            <a:r>
              <a:rPr sz="5500" dirty="0">
                <a:solidFill>
                  <a:srgbClr val="00366B"/>
                </a:solidFill>
                <a:latin typeface="Cambria"/>
                <a:cs typeface="Cambria"/>
              </a:rPr>
              <a:t>of</a:t>
            </a:r>
            <a:r>
              <a:rPr sz="5500" spc="-265" dirty="0">
                <a:solidFill>
                  <a:srgbClr val="00366B"/>
                </a:solidFill>
                <a:latin typeface="Cambria"/>
                <a:cs typeface="Cambria"/>
              </a:rPr>
              <a:t> </a:t>
            </a:r>
            <a:r>
              <a:rPr sz="5500" dirty="0">
                <a:solidFill>
                  <a:srgbClr val="00366B"/>
                </a:solidFill>
                <a:latin typeface="Cambria"/>
                <a:cs typeface="Cambria"/>
              </a:rPr>
              <a:t>Chemical</a:t>
            </a:r>
            <a:r>
              <a:rPr sz="5500" spc="-195" dirty="0">
                <a:solidFill>
                  <a:srgbClr val="00366B"/>
                </a:solidFill>
                <a:latin typeface="Cambria"/>
                <a:cs typeface="Cambria"/>
              </a:rPr>
              <a:t> </a:t>
            </a:r>
            <a:r>
              <a:rPr sz="5500" spc="-10" dirty="0">
                <a:solidFill>
                  <a:srgbClr val="05315E"/>
                </a:solidFill>
                <a:latin typeface="Cambria"/>
                <a:cs typeface="Cambria"/>
              </a:rPr>
              <a:t>Technology</a:t>
            </a:r>
            <a:endParaRPr sz="5500" dirty="0">
              <a:latin typeface="Cambria"/>
              <a:cs typeface="Cambr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419560" y="3381830"/>
            <a:ext cx="8557895" cy="453688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00366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Bridging</a:t>
            </a:r>
            <a:r>
              <a:rPr sz="3200" b="1" spc="140" dirty="0">
                <a:solidFill>
                  <a:srgbClr val="00366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solidFill>
                  <a:srgbClr val="0031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sz="3200" b="1" spc="-30" dirty="0">
                <a:solidFill>
                  <a:srgbClr val="0031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spc="-10" dirty="0">
                <a:solidFill>
                  <a:srgbClr val="0038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3200" b="1" spc="-114" dirty="0">
                <a:solidFill>
                  <a:srgbClr val="0038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spc="-10" dirty="0">
                <a:solidFill>
                  <a:srgbClr val="0034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</a:t>
            </a:r>
            <a:endParaRPr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" marR="5080" indent="2540">
              <a:lnSpc>
                <a:spcPct val="110700"/>
              </a:lnSpc>
              <a:spcBef>
                <a:spcPts val="1855"/>
              </a:spcBef>
            </a:pPr>
            <a:r>
              <a:rPr sz="240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sz="2400" spc="5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sz="2400" spc="1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provides</a:t>
            </a:r>
            <a:r>
              <a:rPr sz="2400" spc="14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sz="2400" spc="-1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</a:t>
            </a:r>
            <a:r>
              <a:rPr sz="2400" spc="-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45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</a:t>
            </a:r>
            <a:r>
              <a:rPr sz="2400" spc="55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75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2400" spc="-6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Food</a:t>
            </a:r>
            <a:r>
              <a:rPr sz="2400" spc="-10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Safety </a:t>
            </a:r>
            <a:r>
              <a:rPr sz="2400" spc="-3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</a:t>
            </a:r>
            <a:r>
              <a:rPr sz="2400" spc="17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chemistry</a:t>
            </a:r>
            <a:r>
              <a:rPr sz="2400" spc="34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400" spc="-4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  <a:r>
              <a:rPr sz="2400" spc="20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1630"/>
              </a:spcBef>
            </a:pP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4000" marR="1036319" indent="-3175">
              <a:lnSpc>
                <a:spcPct val="105300"/>
              </a:lnSpc>
            </a:pPr>
            <a:r>
              <a:rPr sz="24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</a:t>
            </a:r>
            <a:r>
              <a:rPr sz="2400" spc="27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3B50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400" spc="110" dirty="0">
                <a:solidFill>
                  <a:srgbClr val="3B50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283D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Food</a:t>
            </a:r>
            <a:r>
              <a:rPr sz="2400" spc="5" dirty="0">
                <a:solidFill>
                  <a:srgbClr val="283D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Technology:</a:t>
            </a:r>
            <a:r>
              <a:rPr sz="2400" spc="105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Focused</a:t>
            </a:r>
            <a:r>
              <a:rPr sz="2400" spc="12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6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sz="2400" spc="-1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75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grain,</a:t>
            </a:r>
            <a:r>
              <a:rPr sz="2400" spc="45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75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fruit,</a:t>
            </a:r>
            <a:r>
              <a:rPr sz="240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2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400" spc="-2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livestock</a:t>
            </a:r>
            <a:r>
              <a:rPr sz="2400" spc="-4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25"/>
              </a:spcBef>
            </a:pP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5270" marR="389255" indent="-635">
              <a:lnSpc>
                <a:spcPct val="112400"/>
              </a:lnSpc>
            </a:pPr>
            <a:r>
              <a:rPr sz="2400" spc="114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</a:t>
            </a:r>
            <a:r>
              <a:rPr sz="2400" spc="7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Technology:</a:t>
            </a:r>
            <a:r>
              <a:rPr sz="2400" spc="114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Specializing</a:t>
            </a:r>
            <a:r>
              <a:rPr sz="2400" spc="26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2A466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sz="2400" spc="-65" dirty="0">
                <a:solidFill>
                  <a:srgbClr val="2A466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organic/inorganic</a:t>
            </a:r>
            <a:r>
              <a:rPr sz="2400" spc="8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substances </a:t>
            </a:r>
            <a:r>
              <a:rPr sz="2400" spc="-2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2400" spc="-9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agriculture.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4100" cy="164916"/>
          </a:xfrm>
          <a:prstGeom prst="rect">
            <a:avLst/>
          </a:prstGeom>
        </p:spPr>
      </p:pic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189968"/>
              </p:ext>
            </p:extLst>
          </p:nvPr>
        </p:nvGraphicFramePr>
        <p:xfrm>
          <a:off x="926673" y="3408273"/>
          <a:ext cx="18305779" cy="45364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66515"/>
                <a:gridCol w="2452369"/>
                <a:gridCol w="2700020"/>
                <a:gridCol w="9286875"/>
              </a:tblGrid>
              <a:tr h="918210">
                <a:tc>
                  <a:txBody>
                    <a:bodyPr/>
                    <a:lstStyle/>
                    <a:p>
                      <a:pPr marL="301625">
                        <a:lnSpc>
                          <a:spcPct val="100000"/>
                        </a:lnSpc>
                        <a:spcBef>
                          <a:spcPts val="2215"/>
                        </a:spcBef>
                      </a:pPr>
                      <a:r>
                        <a:rPr sz="2200" spc="200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Core</a:t>
                      </a:r>
                      <a:r>
                        <a:rPr sz="2200" spc="125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60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Subject</a:t>
                      </a:r>
                      <a:endParaRPr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81305" marB="0">
                    <a:solidFill>
                      <a:srgbClr val="013162"/>
                    </a:solidFill>
                  </a:tcPr>
                </a:tc>
                <a:tc>
                  <a:txBody>
                    <a:bodyPr/>
                    <a:lstStyle/>
                    <a:p>
                      <a:pPr marL="958850">
                        <a:lnSpc>
                          <a:spcPct val="100000"/>
                        </a:lnSpc>
                        <a:spcBef>
                          <a:spcPts val="2215"/>
                        </a:spcBef>
                      </a:pPr>
                      <a:r>
                        <a:rPr sz="2200" spc="150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Credits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81305" marB="0">
                    <a:solidFill>
                      <a:srgbClr val="01316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21665">
                        <a:lnSpc>
                          <a:spcPct val="100000"/>
                        </a:lnSpc>
                      </a:pPr>
                      <a:r>
                        <a:rPr sz="2200" spc="200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  <a:r>
                        <a:rPr sz="2200" spc="160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215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Hours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50165" marB="0">
                    <a:solidFill>
                      <a:srgbClr val="013162"/>
                    </a:solidFill>
                  </a:tcPr>
                </a:tc>
                <a:tc>
                  <a:txBody>
                    <a:bodyPr/>
                    <a:lstStyle/>
                    <a:p>
                      <a:pPr marL="712470">
                        <a:lnSpc>
                          <a:spcPct val="100000"/>
                        </a:lnSpc>
                        <a:spcBef>
                          <a:spcPts val="2215"/>
                        </a:spcBef>
                      </a:pPr>
                      <a:r>
                        <a:rPr sz="2200" spc="204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</a:t>
                      </a:r>
                      <a:r>
                        <a:rPr sz="2200" spc="180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25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Areas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81305" marB="0">
                    <a:solidFill>
                      <a:srgbClr val="013162"/>
                    </a:solidFill>
                  </a:tcPr>
                </a:tc>
              </a:tr>
              <a:tr h="776605"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1625"/>
                        </a:spcBef>
                      </a:pPr>
                      <a:r>
                        <a:rPr sz="2200" spc="150" dirty="0">
                          <a:solidFill>
                            <a:srgbClr val="13131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Food</a:t>
                      </a:r>
                      <a:r>
                        <a:rPr sz="2200" spc="60" dirty="0">
                          <a:solidFill>
                            <a:srgbClr val="13131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75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Chemistry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06375" marB="0"/>
                </a:tc>
                <a:tc>
                  <a:txBody>
                    <a:bodyPr/>
                    <a:lstStyle/>
                    <a:p>
                      <a:pPr marL="924560">
                        <a:lnSpc>
                          <a:spcPct val="100000"/>
                        </a:lnSpc>
                        <a:spcBef>
                          <a:spcPts val="1075"/>
                        </a:spcBef>
                      </a:pPr>
                      <a:r>
                        <a:rPr lang="en-US" sz="2200" spc="-25" dirty="0" smtClean="0">
                          <a:solidFill>
                            <a:srgbClr val="23232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36525" marB="0"/>
                </a:tc>
                <a:tc>
                  <a:txBody>
                    <a:bodyPr/>
                    <a:lstStyle/>
                    <a:p>
                      <a:pPr marL="594995">
                        <a:lnSpc>
                          <a:spcPct val="100000"/>
                        </a:lnSpc>
                        <a:spcBef>
                          <a:spcPts val="1625"/>
                        </a:spcBef>
                      </a:pPr>
                      <a:r>
                        <a:rPr sz="2200" spc="55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06375" marB="0"/>
                </a:tc>
                <a:tc>
                  <a:txBody>
                    <a:bodyPr/>
                    <a:lstStyle/>
                    <a:p>
                      <a:pPr marL="706120">
                        <a:lnSpc>
                          <a:spcPct val="100000"/>
                        </a:lnSpc>
                        <a:spcBef>
                          <a:spcPts val="1625"/>
                        </a:spcBef>
                      </a:pPr>
                      <a:r>
                        <a:rPr sz="2200" spc="75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Nutrient</a:t>
                      </a:r>
                      <a:r>
                        <a:rPr sz="2200" spc="15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85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analysis</a:t>
                      </a:r>
                      <a:r>
                        <a:rPr sz="2200" spc="235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3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sz="2200" spc="14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95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additives</a:t>
                      </a:r>
                      <a:r>
                        <a:rPr sz="2200" spc="185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60" dirty="0">
                          <a:solidFill>
                            <a:srgbClr val="0F0F0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control.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06375" marB="0"/>
                </a:tc>
              </a:tr>
              <a:tr h="753110">
                <a:tc>
                  <a:txBody>
                    <a:bodyPr/>
                    <a:lstStyle/>
                    <a:p>
                      <a:pPr marL="283845">
                        <a:lnSpc>
                          <a:spcPct val="100000"/>
                        </a:lnSpc>
                        <a:spcBef>
                          <a:spcPts val="1355"/>
                        </a:spcBef>
                      </a:pPr>
                      <a:r>
                        <a:rPr sz="2200" spc="80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Physiology</a:t>
                      </a:r>
                      <a:r>
                        <a:rPr sz="2200" spc="140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dirty="0">
                          <a:solidFill>
                            <a:srgbClr val="3B467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sz="2200" spc="75" dirty="0">
                          <a:solidFill>
                            <a:srgbClr val="3B467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60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Nutrition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72085" marB="0"/>
                </a:tc>
                <a:tc>
                  <a:txBody>
                    <a:bodyPr/>
                    <a:lstStyle/>
                    <a:p>
                      <a:pPr marL="957580">
                        <a:lnSpc>
                          <a:spcPct val="100000"/>
                        </a:lnSpc>
                        <a:spcBef>
                          <a:spcPts val="1505"/>
                        </a:spcBef>
                      </a:pPr>
                      <a:r>
                        <a:rPr lang="en-US" sz="2200" spc="-25" dirty="0" smtClean="0">
                          <a:solidFill>
                            <a:srgbClr val="0A0A0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91135" marB="0"/>
                </a:tc>
                <a:tc>
                  <a:txBody>
                    <a:bodyPr/>
                    <a:lstStyle/>
                    <a:p>
                      <a:pPr marL="596265">
                        <a:lnSpc>
                          <a:spcPct val="100000"/>
                        </a:lnSpc>
                        <a:spcBef>
                          <a:spcPts val="1605"/>
                        </a:spcBef>
                      </a:pPr>
                      <a:r>
                        <a:rPr sz="2200" spc="4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03835" marB="0"/>
                </a:tc>
                <a:tc>
                  <a:txBody>
                    <a:bodyPr/>
                    <a:lstStyle/>
                    <a:p>
                      <a:pPr marL="698500">
                        <a:lnSpc>
                          <a:spcPct val="100000"/>
                        </a:lnSpc>
                        <a:spcBef>
                          <a:spcPts val="1565"/>
                        </a:spcBef>
                      </a:pPr>
                      <a:r>
                        <a:rPr sz="2200" spc="12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Impact</a:t>
                      </a:r>
                      <a:r>
                        <a:rPr sz="2200" spc="125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60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sz="2200" spc="100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0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contaminants</a:t>
                      </a:r>
                      <a:r>
                        <a:rPr sz="2200" spc="235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14" dirty="0">
                          <a:solidFill>
                            <a:srgbClr val="1A1A1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</a:t>
                      </a:r>
                      <a:r>
                        <a:rPr sz="2200" spc="-25" dirty="0">
                          <a:solidFill>
                            <a:srgbClr val="1A1A1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90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human</a:t>
                      </a:r>
                      <a:r>
                        <a:rPr sz="2200" spc="55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45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health.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98755" marB="0"/>
                </a:tc>
              </a:tr>
              <a:tr h="775335">
                <a:tc>
                  <a:txBody>
                    <a:bodyPr/>
                    <a:lstStyle/>
                    <a:p>
                      <a:pPr marL="283845">
                        <a:lnSpc>
                          <a:spcPct val="100000"/>
                        </a:lnSpc>
                        <a:spcBef>
                          <a:spcPts val="1540"/>
                        </a:spcBef>
                      </a:pPr>
                      <a:r>
                        <a:rPr sz="2200" spc="135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Basis</a:t>
                      </a:r>
                      <a:r>
                        <a:rPr sz="2200" spc="55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dirty="0">
                          <a:solidFill>
                            <a:srgbClr val="424F7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sz="2200" spc="60" dirty="0">
                          <a:solidFill>
                            <a:srgbClr val="424F7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85" dirty="0">
                          <a:solidFill>
                            <a:srgbClr val="1D1D1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Food</a:t>
                      </a:r>
                      <a:r>
                        <a:rPr sz="2200" spc="75" dirty="0">
                          <a:solidFill>
                            <a:srgbClr val="1D1D1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20" dirty="0">
                          <a:solidFill>
                            <a:srgbClr val="23232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Safety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95580" marB="0"/>
                </a:tc>
                <a:tc>
                  <a:txBody>
                    <a:bodyPr/>
                    <a:lstStyle/>
                    <a:p>
                      <a:pPr marL="956944">
                        <a:lnSpc>
                          <a:spcPct val="100000"/>
                        </a:lnSpc>
                        <a:spcBef>
                          <a:spcPts val="1480"/>
                        </a:spcBef>
                      </a:pPr>
                      <a:r>
                        <a:rPr lang="en-US" sz="2200" spc="-25" dirty="0" smtClean="0">
                          <a:solidFill>
                            <a:srgbClr val="23232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87960" marB="0"/>
                </a:tc>
                <a:tc>
                  <a:txBody>
                    <a:bodyPr/>
                    <a:lstStyle/>
                    <a:p>
                      <a:pPr marL="603885">
                        <a:lnSpc>
                          <a:spcPct val="100000"/>
                        </a:lnSpc>
                        <a:spcBef>
                          <a:spcPts val="1730"/>
                        </a:spcBef>
                      </a:pPr>
                      <a:r>
                        <a:rPr sz="2200" spc="40" dirty="0">
                          <a:solidFill>
                            <a:srgbClr val="0E0E0E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19710" marB="0"/>
                </a:tc>
                <a:tc>
                  <a:txBody>
                    <a:bodyPr/>
                    <a:lstStyle/>
                    <a:p>
                      <a:pPr marL="704850">
                        <a:lnSpc>
                          <a:spcPct val="100000"/>
                        </a:lnSpc>
                        <a:spcBef>
                          <a:spcPts val="1540"/>
                        </a:spcBef>
                      </a:pPr>
                      <a:r>
                        <a:rPr sz="2200" spc="10" dirty="0">
                          <a:solidFill>
                            <a:srgbClr val="15151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Microbiological</a:t>
                      </a:r>
                      <a:r>
                        <a:rPr sz="2200" spc="-40" dirty="0">
                          <a:solidFill>
                            <a:srgbClr val="15151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0" dirty="0">
                          <a:solidFill>
                            <a:srgbClr val="13131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intoxications</a:t>
                      </a:r>
                      <a:r>
                        <a:rPr sz="2200" spc="455" dirty="0">
                          <a:solidFill>
                            <a:srgbClr val="13131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50" dirty="0">
                          <a:solidFill>
                            <a:srgbClr val="1A1A1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sz="2200" spc="55" dirty="0">
                          <a:solidFill>
                            <a:srgbClr val="1A1A1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sz="2200" spc="-10" dirty="0">
                          <a:solidFill>
                            <a:srgbClr val="16161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toxicology.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95580" marB="0"/>
                </a:tc>
              </a:tr>
              <a:tr h="758190">
                <a:tc>
                  <a:txBody>
                    <a:bodyPr/>
                    <a:lstStyle/>
                    <a:p>
                      <a:pPr marL="283845">
                        <a:lnSpc>
                          <a:spcPct val="100000"/>
                        </a:lnSpc>
                        <a:spcBef>
                          <a:spcPts val="1495"/>
                        </a:spcBef>
                      </a:pPr>
                      <a:r>
                        <a:rPr sz="2200" spc="110" dirty="0">
                          <a:solidFill>
                            <a:srgbClr val="23232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Food</a:t>
                      </a:r>
                      <a:r>
                        <a:rPr sz="2200" spc="-135" dirty="0">
                          <a:solidFill>
                            <a:srgbClr val="23232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75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Raw</a:t>
                      </a:r>
                      <a:r>
                        <a:rPr sz="2200" spc="-80" dirty="0">
                          <a:solidFill>
                            <a:srgbClr val="1C1C1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55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Materials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89865" marB="0"/>
                </a:tc>
                <a:tc>
                  <a:txBody>
                    <a:bodyPr/>
                    <a:lstStyle/>
                    <a:p>
                      <a:pPr marL="949325">
                        <a:lnSpc>
                          <a:spcPct val="100000"/>
                        </a:lnSpc>
                        <a:spcBef>
                          <a:spcPts val="1495"/>
                        </a:spcBef>
                      </a:pPr>
                      <a:r>
                        <a:rPr lang="en-US" sz="2200" spc="-25" dirty="0" smtClean="0">
                          <a:solidFill>
                            <a:srgbClr val="1A1A1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89865" marB="0"/>
                </a:tc>
                <a:tc>
                  <a:txBody>
                    <a:bodyPr/>
                    <a:lstStyle/>
                    <a:p>
                      <a:pPr marL="602615">
                        <a:lnSpc>
                          <a:spcPct val="100000"/>
                        </a:lnSpc>
                        <a:spcBef>
                          <a:spcPts val="1580"/>
                        </a:spcBef>
                      </a:pPr>
                      <a:r>
                        <a:rPr sz="2200" spc="25" dirty="0">
                          <a:solidFill>
                            <a:srgbClr val="21212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00660" marB="0"/>
                </a:tc>
                <a:tc>
                  <a:txBody>
                    <a:bodyPr/>
                    <a:lstStyle/>
                    <a:p>
                      <a:pPr marL="706120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sz="2200" spc="70" dirty="0">
                          <a:solidFill>
                            <a:srgbClr val="13131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Raw</a:t>
                      </a:r>
                      <a:r>
                        <a:rPr sz="2200" spc="-60" dirty="0">
                          <a:solidFill>
                            <a:srgbClr val="13131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65" dirty="0">
                          <a:solidFill>
                            <a:srgbClr val="15151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material</a:t>
                      </a:r>
                      <a:r>
                        <a:rPr sz="2200" spc="100" dirty="0">
                          <a:solidFill>
                            <a:srgbClr val="15151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7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quality</a:t>
                      </a:r>
                      <a:r>
                        <a:rPr sz="2200" spc="4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3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&amp;</a:t>
                      </a:r>
                      <a:r>
                        <a:rPr sz="2200" spc="25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85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sanitation</a:t>
                      </a:r>
                      <a:r>
                        <a:rPr sz="2200" spc="17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80" dirty="0">
                          <a:solidFill>
                            <a:srgbClr val="151515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standards.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08915" marB="0"/>
                </a:tc>
              </a:tr>
              <a:tr h="539115">
                <a:tc>
                  <a:txBody>
                    <a:bodyPr/>
                    <a:lstStyle/>
                    <a:p>
                      <a:pPr marL="297180">
                        <a:lnSpc>
                          <a:spcPct val="100000"/>
                        </a:lnSpc>
                        <a:spcBef>
                          <a:spcPts val="1730"/>
                        </a:spcBef>
                      </a:pPr>
                      <a:r>
                        <a:rPr sz="2200" spc="185" dirty="0">
                          <a:solidFill>
                            <a:srgbClr val="23232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Safe</a:t>
                      </a:r>
                      <a:r>
                        <a:rPr sz="2200" spc="15" dirty="0">
                          <a:solidFill>
                            <a:srgbClr val="232323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40" dirty="0">
                          <a:solidFill>
                            <a:srgbClr val="2D2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Food</a:t>
                      </a:r>
                      <a:r>
                        <a:rPr sz="2200" spc="30" dirty="0">
                          <a:solidFill>
                            <a:srgbClr val="2D2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125" dirty="0">
                          <a:solidFill>
                            <a:srgbClr val="0E0E0E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Production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19710" marB="0"/>
                </a:tc>
                <a:tc>
                  <a:txBody>
                    <a:bodyPr/>
                    <a:lstStyle/>
                    <a:p>
                      <a:pPr marL="928369">
                        <a:lnSpc>
                          <a:spcPct val="100000"/>
                        </a:lnSpc>
                        <a:spcBef>
                          <a:spcPts val="1580"/>
                        </a:spcBef>
                      </a:pPr>
                      <a:r>
                        <a:rPr lang="en-US" sz="2200" spc="-400" dirty="0" smtClean="0">
                          <a:solidFill>
                            <a:srgbClr val="16161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00660" marB="0"/>
                </a:tc>
                <a:tc>
                  <a:txBody>
                    <a:bodyPr/>
                    <a:lstStyle/>
                    <a:p>
                      <a:pPr marL="617855">
                        <a:lnSpc>
                          <a:spcPct val="100000"/>
                        </a:lnSpc>
                        <a:spcBef>
                          <a:spcPts val="1664"/>
                        </a:spcBef>
                      </a:pPr>
                      <a:r>
                        <a:rPr sz="2200" spc="-25" dirty="0">
                          <a:solidFill>
                            <a:srgbClr val="1A1A1A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sz="22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11454" marB="0"/>
                </a:tc>
                <a:tc>
                  <a:txBody>
                    <a:bodyPr/>
                    <a:lstStyle/>
                    <a:p>
                      <a:pPr marL="709295">
                        <a:lnSpc>
                          <a:spcPct val="100000"/>
                        </a:lnSpc>
                        <a:spcBef>
                          <a:spcPts val="1580"/>
                        </a:spcBef>
                      </a:pPr>
                      <a:r>
                        <a:rPr sz="2200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Technological</a:t>
                      </a:r>
                      <a:r>
                        <a:rPr sz="2200" spc="240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85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schemes</a:t>
                      </a:r>
                      <a:r>
                        <a:rPr sz="2200" spc="185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</a:t>
                      </a:r>
                      <a:r>
                        <a:rPr sz="2200" spc="130" dirty="0">
                          <a:solidFill>
                            <a:srgbClr val="1F1F1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50" dirty="0">
                          <a:solidFill>
                            <a:srgbClr val="16161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zero-</a:t>
                      </a:r>
                      <a:r>
                        <a:rPr sz="2200" spc="65" dirty="0">
                          <a:solidFill>
                            <a:srgbClr val="16161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waste</a:t>
                      </a:r>
                      <a:r>
                        <a:rPr sz="2200" spc="135" dirty="0">
                          <a:solidFill>
                            <a:srgbClr val="16161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200" spc="-10" dirty="0">
                          <a:solidFill>
                            <a:srgbClr val="18181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production.</a:t>
                      </a:r>
                      <a:endParaRPr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200660" marB="0"/>
                </a:tc>
              </a:tr>
            </a:tbl>
          </a:graphicData>
        </a:graphic>
      </p:graphicFrame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4715" rIns="0" bIns="0" rtlCol="0">
            <a:spAutoFit/>
          </a:bodyPr>
          <a:lstStyle/>
          <a:p>
            <a:pPr marL="37465">
              <a:lnSpc>
                <a:spcPct val="100000"/>
              </a:lnSpc>
              <a:spcBef>
                <a:spcPts val="140"/>
              </a:spcBef>
            </a:pPr>
            <a:r>
              <a:rPr sz="5500" dirty="0">
                <a:solidFill>
                  <a:srgbClr val="0034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Specialization:</a:t>
            </a:r>
            <a:r>
              <a:rPr sz="5500" spc="-605" dirty="0">
                <a:solidFill>
                  <a:srgbClr val="0034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5500" spc="-10" dirty="0">
                <a:solidFill>
                  <a:srgbClr val="0034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Food</a:t>
            </a:r>
            <a:r>
              <a:rPr sz="5500" spc="-50" dirty="0">
                <a:solidFill>
                  <a:srgbClr val="0034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5500" dirty="0">
                <a:solidFill>
                  <a:srgbClr val="013F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Safety</a:t>
            </a:r>
            <a:r>
              <a:rPr sz="5500" spc="-30" dirty="0">
                <a:solidFill>
                  <a:srgbClr val="013F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5500" spc="-10" dirty="0">
                <a:solidFill>
                  <a:srgbClr val="0034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endParaRPr sz="5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52599" y="8534160"/>
            <a:ext cx="8437245" cy="4184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550" i="1" dirty="0">
                <a:solidFill>
                  <a:srgbClr val="696969"/>
                </a:solidFill>
                <a:latin typeface="Calibri"/>
                <a:cs typeface="Calibri"/>
              </a:rPr>
              <a:t>Syllabus</a:t>
            </a:r>
            <a:r>
              <a:rPr sz="2550" i="1" spc="265" dirty="0">
                <a:solidFill>
                  <a:srgbClr val="696969"/>
                </a:solidFill>
                <a:latin typeface="Calibri"/>
                <a:cs typeface="Calibri"/>
              </a:rPr>
              <a:t> </a:t>
            </a:r>
            <a:r>
              <a:rPr sz="2550" i="1" spc="105" dirty="0">
                <a:solidFill>
                  <a:srgbClr val="5E5E5E"/>
                </a:solidFill>
                <a:latin typeface="Calibri"/>
                <a:cs typeface="Calibri"/>
              </a:rPr>
              <a:t>Course:</a:t>
            </a:r>
            <a:r>
              <a:rPr sz="2550" i="1" spc="40" dirty="0">
                <a:solidFill>
                  <a:srgbClr val="5E5E5E"/>
                </a:solidFill>
                <a:latin typeface="Calibri"/>
                <a:cs typeface="Calibri"/>
              </a:rPr>
              <a:t> </a:t>
            </a:r>
            <a:r>
              <a:rPr sz="2550" i="1" dirty="0">
                <a:solidFill>
                  <a:srgbClr val="727272"/>
                </a:solidFill>
                <a:latin typeface="Calibri"/>
                <a:cs typeface="Calibri"/>
              </a:rPr>
              <a:t>6O72OIOO</a:t>
            </a:r>
            <a:r>
              <a:rPr sz="2550" i="1" spc="310" dirty="0">
                <a:solidFill>
                  <a:srgbClr val="727272"/>
                </a:solidFill>
                <a:latin typeface="Calibri"/>
                <a:cs typeface="Calibri"/>
              </a:rPr>
              <a:t> </a:t>
            </a:r>
            <a:r>
              <a:rPr sz="2550" i="1" dirty="0">
                <a:solidFill>
                  <a:srgbClr val="676767"/>
                </a:solidFill>
                <a:latin typeface="Calibri"/>
                <a:cs typeface="Calibri"/>
              </a:rPr>
              <a:t>-</a:t>
            </a:r>
            <a:r>
              <a:rPr sz="2550" i="1" spc="409" dirty="0">
                <a:solidFill>
                  <a:srgbClr val="676767"/>
                </a:solidFill>
                <a:latin typeface="Calibri"/>
                <a:cs typeface="Calibri"/>
              </a:rPr>
              <a:t> </a:t>
            </a:r>
            <a:r>
              <a:rPr sz="2550" i="1" spc="95" dirty="0">
                <a:solidFill>
                  <a:srgbClr val="707982"/>
                </a:solidFill>
                <a:latin typeface="Calibri"/>
                <a:cs typeface="Calibri"/>
              </a:rPr>
              <a:t>Food</a:t>
            </a:r>
            <a:r>
              <a:rPr sz="2550" i="1" spc="220" dirty="0">
                <a:solidFill>
                  <a:srgbClr val="707982"/>
                </a:solidFill>
                <a:latin typeface="Calibri"/>
                <a:cs typeface="Calibri"/>
              </a:rPr>
              <a:t> </a:t>
            </a:r>
            <a:r>
              <a:rPr sz="2550" i="1" dirty="0">
                <a:solidFill>
                  <a:srgbClr val="696969"/>
                </a:solidFill>
                <a:latin typeface="Calibri"/>
                <a:cs typeface="Calibri"/>
              </a:rPr>
              <a:t>Technology</a:t>
            </a:r>
            <a:r>
              <a:rPr sz="2550" i="1" spc="360" dirty="0">
                <a:solidFill>
                  <a:srgbClr val="696969"/>
                </a:solidFill>
                <a:latin typeface="Calibri"/>
                <a:cs typeface="Calibri"/>
              </a:rPr>
              <a:t> </a:t>
            </a:r>
            <a:r>
              <a:rPr sz="2550" i="1" spc="65" dirty="0">
                <a:solidFill>
                  <a:srgbClr val="696969"/>
                </a:solidFill>
                <a:latin typeface="Calibri"/>
                <a:cs typeface="Calibri"/>
              </a:rPr>
              <a:t>(Food</a:t>
            </a:r>
            <a:r>
              <a:rPr sz="2550" i="1" spc="235" dirty="0">
                <a:solidFill>
                  <a:srgbClr val="696969"/>
                </a:solidFill>
                <a:latin typeface="Calibri"/>
                <a:cs typeface="Calibri"/>
              </a:rPr>
              <a:t> </a:t>
            </a:r>
            <a:r>
              <a:rPr sz="2550" i="1" spc="55" dirty="0">
                <a:solidFill>
                  <a:srgbClr val="6D6D6D"/>
                </a:solidFill>
                <a:latin typeface="Calibri"/>
                <a:cs typeface="Calibri"/>
              </a:rPr>
              <a:t>Safety)</a:t>
            </a:r>
            <a:endParaRPr sz="25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2379" y="6549538"/>
            <a:ext cx="5827047" cy="20418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54232" y="6549538"/>
            <a:ext cx="5803488" cy="20418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334672" y="6549538"/>
            <a:ext cx="5827047" cy="20418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42379" y="3094146"/>
            <a:ext cx="5827047" cy="20418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154232" y="3094146"/>
            <a:ext cx="5803488" cy="20418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34672" y="3094146"/>
            <a:ext cx="5827047" cy="204182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20104100" cy="164916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413569" y="7083553"/>
            <a:ext cx="408364" cy="47118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805862" y="7083553"/>
            <a:ext cx="408364" cy="47118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413569" y="3636014"/>
            <a:ext cx="455483" cy="463336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586156" y="3636014"/>
            <a:ext cx="424070" cy="463336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3805862" y="3636014"/>
            <a:ext cx="471189" cy="463336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586156" y="7083553"/>
            <a:ext cx="581134" cy="471189"/>
          </a:xfrm>
          <a:prstGeom prst="rect">
            <a:avLst/>
          </a:prstGeom>
        </p:spPr>
      </p:pic>
      <p:sp>
        <p:nvSpPr>
          <p:cNvPr id="15" name="object 15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7266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5400" dirty="0">
                <a:solidFill>
                  <a:srgbClr val="0036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Comprehensive</a:t>
            </a:r>
            <a:r>
              <a:rPr sz="5400" spc="440" dirty="0">
                <a:solidFill>
                  <a:srgbClr val="0036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5400" spc="75" dirty="0">
                <a:solidFill>
                  <a:srgbClr val="0331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BSc</a:t>
            </a:r>
            <a:r>
              <a:rPr sz="5400" spc="-110" dirty="0">
                <a:solidFill>
                  <a:srgbClr val="0331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5400" dirty="0">
                <a:solidFill>
                  <a:srgbClr val="0A34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</a:t>
            </a:r>
            <a:r>
              <a:rPr sz="5400" spc="-55" dirty="0">
                <a:solidFill>
                  <a:srgbClr val="0A34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5400" spc="-10" dirty="0">
                <a:solidFill>
                  <a:srgbClr val="002F5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Directions</a:t>
            </a:r>
            <a:endParaRPr sz="5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93217" y="4275782"/>
            <a:ext cx="4476750" cy="140017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10"/>
              </a:spcBef>
            </a:pPr>
            <a:r>
              <a:rPr sz="2950" spc="125" dirty="0">
                <a:solidFill>
                  <a:srgbClr val="00316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Agronomy</a:t>
            </a:r>
            <a:endParaRPr sz="2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495" marR="5080" indent="-11430">
              <a:lnSpc>
                <a:spcPct val="114799"/>
              </a:lnSpc>
              <a:spcBef>
                <a:spcPts val="1210"/>
              </a:spcBef>
            </a:pPr>
            <a:r>
              <a:rPr sz="2200" spc="-1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Innovative</a:t>
            </a:r>
            <a:r>
              <a:rPr sz="2200" spc="12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technologies</a:t>
            </a:r>
            <a:r>
              <a:rPr sz="2200" spc="65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sz="2200" spc="-125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soil</a:t>
            </a:r>
            <a:r>
              <a:rPr sz="2200" spc="-6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science, </a:t>
            </a:r>
            <a:r>
              <a:rPr sz="2200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agrochemistry,</a:t>
            </a:r>
            <a:r>
              <a:rPr sz="2200" spc="-30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200" spc="4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r>
              <a:rPr sz="2200" spc="5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protection.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92826" y="7481145"/>
            <a:ext cx="4013835" cy="1653539"/>
          </a:xfrm>
          <a:prstGeom prst="rect">
            <a:avLst/>
          </a:prstGeom>
        </p:spPr>
        <p:txBody>
          <a:bodyPr vert="horz" wrap="square" lIns="0" tIns="2641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80"/>
              </a:spcBef>
            </a:pPr>
            <a:r>
              <a:rPr sz="2950" spc="100" dirty="0">
                <a:solidFill>
                  <a:srgbClr val="003A7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Food</a:t>
            </a:r>
            <a:r>
              <a:rPr sz="2950" spc="-100" dirty="0">
                <a:solidFill>
                  <a:srgbClr val="003A7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950" spc="85" dirty="0">
                <a:solidFill>
                  <a:srgbClr val="0031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</a:t>
            </a:r>
            <a:endParaRPr sz="295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" marR="5080" indent="-5080">
              <a:lnSpc>
                <a:spcPct val="107500"/>
              </a:lnSpc>
              <a:spcBef>
                <a:spcPts val="1355"/>
              </a:spcBef>
            </a:pPr>
            <a:r>
              <a:rPr sz="2300" spc="-1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Storage</a:t>
            </a:r>
            <a:r>
              <a:rPr sz="2300" spc="-12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3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300" spc="-9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2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</a:t>
            </a:r>
            <a:r>
              <a:rPr sz="2300" spc="-10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  <a:r>
              <a:rPr sz="2300" spc="-3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25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sz="2300" spc="-4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agricultural</a:t>
            </a:r>
            <a:r>
              <a:rPr sz="2300" spc="1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1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products.</a:t>
            </a:r>
            <a:endParaRPr sz="2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587598" y="4259421"/>
            <a:ext cx="4822825" cy="14198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100" spc="60" dirty="0">
                <a:solidFill>
                  <a:srgbClr val="00387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Horticulture</a:t>
            </a:r>
            <a:endParaRPr sz="31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970">
              <a:lnSpc>
                <a:spcPct val="100000"/>
              </a:lnSpc>
              <a:spcBef>
                <a:spcPts val="1570"/>
              </a:spcBef>
            </a:pPr>
            <a:r>
              <a:rPr sz="2200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Fruit</a:t>
            </a:r>
            <a:r>
              <a:rPr sz="2200" spc="-85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sz="2200" spc="-2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vegetable</a:t>
            </a:r>
            <a:r>
              <a:rPr sz="2200" spc="9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3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growing,</a:t>
            </a:r>
            <a:r>
              <a:rPr sz="2200" spc="1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25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viticulture,</a:t>
            </a:r>
            <a:r>
              <a:rPr sz="2200" spc="195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25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endParaRPr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225">
              <a:lnSpc>
                <a:spcPct val="100000"/>
              </a:lnSpc>
              <a:spcBef>
                <a:spcPts val="290"/>
              </a:spcBef>
            </a:pPr>
            <a:r>
              <a:rPr sz="2300" spc="-55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greenhouse</a:t>
            </a:r>
            <a:r>
              <a:rPr sz="2300" spc="-75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10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management.</a:t>
            </a:r>
            <a:endParaRPr sz="2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87989" y="7481145"/>
            <a:ext cx="4695190" cy="1642110"/>
          </a:xfrm>
          <a:prstGeom prst="rect">
            <a:avLst/>
          </a:prstGeom>
        </p:spPr>
        <p:txBody>
          <a:bodyPr vert="horz" wrap="square" lIns="0" tIns="264160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2080"/>
              </a:spcBef>
            </a:pPr>
            <a:r>
              <a:rPr sz="2950" spc="120" dirty="0">
                <a:solidFill>
                  <a:srgbClr val="013D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Quarantine</a:t>
            </a:r>
            <a:endParaRPr sz="2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1560"/>
              </a:spcBef>
            </a:pPr>
            <a:r>
              <a:rPr sz="2300" spc="-4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r>
              <a:rPr sz="2300" spc="-9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5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quarantine</a:t>
            </a:r>
            <a:r>
              <a:rPr sz="2300" spc="4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systems</a:t>
            </a:r>
            <a:r>
              <a:rPr sz="2300" spc="5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300" spc="-10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1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ecological</a:t>
            </a:r>
            <a:endParaRPr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415">
              <a:lnSpc>
                <a:spcPct val="100000"/>
              </a:lnSpc>
              <a:spcBef>
                <a:spcPts val="250"/>
              </a:spcBef>
            </a:pPr>
            <a:r>
              <a:rPr sz="22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safety</a:t>
            </a:r>
            <a:r>
              <a:rPr sz="2200" spc="204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monitoring.</a:t>
            </a:r>
            <a:endParaRPr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91992" y="4025753"/>
            <a:ext cx="4883785" cy="1645285"/>
          </a:xfrm>
          <a:prstGeom prst="rect">
            <a:avLst/>
          </a:prstGeom>
        </p:spPr>
        <p:txBody>
          <a:bodyPr vert="horz" wrap="square" lIns="0" tIns="264160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2080"/>
              </a:spcBef>
            </a:pPr>
            <a:r>
              <a:rPr sz="2950" spc="114" dirty="0">
                <a:solidFill>
                  <a:srgbClr val="002F7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Biotechnology</a:t>
            </a:r>
            <a:endParaRPr sz="295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875" marR="5080" indent="-3810">
              <a:lnSpc>
                <a:spcPct val="105300"/>
              </a:lnSpc>
              <a:spcBef>
                <a:spcPts val="1415"/>
              </a:spcBef>
            </a:pPr>
            <a:r>
              <a:rPr sz="23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Focus</a:t>
            </a:r>
            <a:r>
              <a:rPr sz="2300" spc="-135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7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sz="2300" spc="-13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2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medicinal</a:t>
            </a:r>
            <a:r>
              <a:rPr sz="2300" spc="2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plants</a:t>
            </a:r>
            <a:r>
              <a:rPr sz="2300" spc="-6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1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  <a:r>
              <a:rPr sz="2300" spc="7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2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300" spc="-7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</a:t>
            </a:r>
            <a:r>
              <a:rPr sz="2300" spc="4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spc="-1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protection.</a:t>
            </a:r>
            <a:endParaRPr sz="2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792973" y="7731173"/>
            <a:ext cx="4849495" cy="1391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950" spc="120" dirty="0">
                <a:solidFill>
                  <a:srgbClr val="002D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Forestry</a:t>
            </a:r>
            <a:endParaRPr sz="295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" marR="5080" indent="-5715">
              <a:lnSpc>
                <a:spcPct val="110100"/>
              </a:lnSpc>
              <a:spcBef>
                <a:spcPts val="1395"/>
              </a:spcBef>
            </a:pPr>
            <a:r>
              <a:rPr sz="2200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Forestry</a:t>
            </a:r>
            <a:r>
              <a:rPr sz="2200" spc="135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200" spc="-15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greening</a:t>
            </a:r>
            <a:r>
              <a:rPr sz="2200" spc="105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sz="22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residential</a:t>
            </a:r>
            <a:r>
              <a:rPr sz="2200" spc="18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areas </a:t>
            </a:r>
            <a:r>
              <a:rPr sz="22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sz="2200" spc="-14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2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Khorezm</a:t>
            </a:r>
            <a:r>
              <a:rPr sz="2200" spc="-1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spc="-1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oasis.</a:t>
            </a:r>
            <a:endParaRPr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60414" y="3094146"/>
            <a:ext cx="8685599" cy="656524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0104100" cy="16491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2379" y="5293032"/>
            <a:ext cx="62825" cy="89526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42379" y="4083645"/>
            <a:ext cx="62825" cy="89526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42379" y="6502420"/>
            <a:ext cx="62825" cy="89526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2379" y="7711806"/>
            <a:ext cx="62825" cy="895260"/>
          </a:xfrm>
          <a:prstGeom prst="rect">
            <a:avLst/>
          </a:prstGeom>
        </p:spPr>
      </p:pic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1750">
              <a:lnSpc>
                <a:spcPct val="100000"/>
              </a:lnSpc>
              <a:spcBef>
                <a:spcPts val="125"/>
              </a:spcBef>
            </a:pPr>
            <a:r>
              <a:rPr spc="-375" dirty="0">
                <a:solidFill>
                  <a:srgbClr val="003164"/>
                </a:solidFill>
              </a:rPr>
              <a:t>MSc</a:t>
            </a:r>
            <a:r>
              <a:rPr spc="-280" dirty="0">
                <a:solidFill>
                  <a:srgbClr val="003164"/>
                </a:solidFill>
              </a:rPr>
              <a:t> </a:t>
            </a:r>
            <a:r>
              <a:rPr dirty="0"/>
              <a:t>and</a:t>
            </a:r>
            <a:r>
              <a:rPr spc="-340" dirty="0"/>
              <a:t> </a:t>
            </a:r>
            <a:r>
              <a:rPr spc="-120" dirty="0"/>
              <a:t>Doctoral</a:t>
            </a:r>
            <a:r>
              <a:rPr spc="-105" dirty="0"/>
              <a:t> </a:t>
            </a:r>
            <a:r>
              <a:rPr spc="-95" dirty="0">
                <a:solidFill>
                  <a:srgbClr val="002F5D"/>
                </a:solidFill>
              </a:rPr>
              <a:t>Research</a:t>
            </a:r>
            <a:r>
              <a:rPr spc="-114" dirty="0">
                <a:solidFill>
                  <a:srgbClr val="002F5D"/>
                </a:solidFill>
              </a:rPr>
              <a:t> </a:t>
            </a:r>
            <a:r>
              <a:rPr spc="-335" dirty="0">
                <a:solidFill>
                  <a:srgbClr val="0A3A6B"/>
                </a:solidFill>
              </a:rPr>
              <a:t>(PhD)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14951" y="4018590"/>
            <a:ext cx="8303895" cy="47040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575" marR="67945" indent="-14604" algn="just">
              <a:lnSpc>
                <a:spcPct val="111100"/>
              </a:lnSpc>
              <a:spcBef>
                <a:spcPts val="95"/>
              </a:spcBef>
            </a:pPr>
            <a:r>
              <a:rPr sz="2800" b="1" spc="140" dirty="0">
                <a:solidFill>
                  <a:srgbClr val="333D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MSc</a:t>
            </a:r>
            <a:r>
              <a:rPr sz="2800" b="1" spc="70" dirty="0">
                <a:solidFill>
                  <a:srgbClr val="333D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spc="175" dirty="0">
                <a:solidFill>
                  <a:srgbClr val="2841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Food</a:t>
            </a:r>
            <a:r>
              <a:rPr sz="2800" b="1" spc="-55" dirty="0">
                <a:solidFill>
                  <a:srgbClr val="2841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spc="9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Safety:</a:t>
            </a:r>
            <a:r>
              <a:rPr sz="2800" b="1" spc="15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r>
              <a:rPr sz="2800" spc="24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70" dirty="0">
                <a:solidFill>
                  <a:srgbClr val="2B46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sz="2800" spc="95" dirty="0">
                <a:solidFill>
                  <a:srgbClr val="2B46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toxins</a:t>
            </a:r>
            <a:r>
              <a:rPr sz="2800" spc="36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control,</a:t>
            </a:r>
            <a:r>
              <a:rPr sz="2800" spc="10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additives,</a:t>
            </a:r>
            <a:r>
              <a:rPr sz="2800" spc="18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35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800" spc="-14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shelf—</a:t>
            </a:r>
            <a:r>
              <a:rPr sz="2800" spc="-3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sz="2800" spc="2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1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extension.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875" marR="5080" indent="-3810" algn="just">
              <a:lnSpc>
                <a:spcPct val="106900"/>
              </a:lnSpc>
              <a:spcBef>
                <a:spcPts val="2690"/>
              </a:spcBef>
            </a:pPr>
            <a:r>
              <a:rPr sz="2800" b="1" spc="55" dirty="0">
                <a:solidFill>
                  <a:srgbClr val="283F5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MSc</a:t>
            </a:r>
            <a:r>
              <a:rPr sz="2800" b="1" spc="-155" dirty="0">
                <a:solidFill>
                  <a:srgbClr val="283F5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spc="60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r>
              <a:rPr sz="2800" b="1" spc="-155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spc="60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Protection:</a:t>
            </a:r>
            <a:r>
              <a:rPr sz="2800" b="1" spc="5" dirty="0">
                <a:solidFill>
                  <a:srgbClr val="3F3F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3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Entomology</a:t>
            </a:r>
            <a:r>
              <a:rPr sz="2800" spc="29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800" spc="-9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10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bio—</a:t>
            </a:r>
            <a:r>
              <a:rPr sz="2800" spc="-7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ecological</a:t>
            </a:r>
            <a:r>
              <a:rPr sz="2800" spc="-10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5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pest </a:t>
            </a:r>
            <a:r>
              <a:rPr sz="2800" spc="-1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management.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875" marR="638175" indent="-3810" algn="just">
              <a:lnSpc>
                <a:spcPct val="106900"/>
              </a:lnSpc>
              <a:spcBef>
                <a:spcPts val="2530"/>
              </a:spcBef>
            </a:pPr>
            <a:r>
              <a:rPr sz="2800" b="1" spc="5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PhD</a:t>
            </a:r>
            <a:r>
              <a:rPr sz="2800" b="1" spc="-14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Soil</a:t>
            </a:r>
            <a:r>
              <a:rPr sz="2800" b="1" spc="-15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spc="85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Science:</a:t>
            </a:r>
            <a:r>
              <a:rPr sz="2800" b="1" spc="-6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Salinity</a:t>
            </a:r>
            <a:r>
              <a:rPr sz="2800" spc="8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2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r>
              <a:rPr sz="2800" spc="16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800" spc="-3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soil</a:t>
            </a:r>
            <a:r>
              <a:rPr sz="2800" spc="-5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3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fertility </a:t>
            </a:r>
            <a:r>
              <a:rPr sz="2800" spc="-1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restoration.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" marR="176530" indent="-15240" algn="just">
              <a:lnSpc>
                <a:spcPct val="106900"/>
              </a:lnSpc>
              <a:spcBef>
                <a:spcPts val="2600"/>
              </a:spcBef>
            </a:pPr>
            <a:r>
              <a:rPr sz="2800" b="1" spc="55" dirty="0">
                <a:solidFill>
                  <a:srgbClr val="243F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PhD</a:t>
            </a:r>
            <a:r>
              <a:rPr sz="2800" b="1" spc="-155" dirty="0">
                <a:solidFill>
                  <a:srgbClr val="243F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b="1" spc="7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Agrochemistry:</a:t>
            </a:r>
            <a:r>
              <a:rPr sz="2800" b="1" spc="-15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75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Modern </a:t>
            </a:r>
            <a:r>
              <a:rPr sz="2800" spc="-4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mineral</a:t>
            </a:r>
            <a:r>
              <a:rPr sz="2800" spc="-6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3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nutrition</a:t>
            </a:r>
            <a:r>
              <a:rPr sz="2800" spc="5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800" spc="-5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1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organic </a:t>
            </a:r>
            <a:r>
              <a:rPr sz="2800" spc="-10" dirty="0">
                <a:solidFill>
                  <a:srgbClr val="2828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fertilization.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4100" cy="164916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52705">
              <a:lnSpc>
                <a:spcPct val="100000"/>
              </a:lnSpc>
              <a:spcBef>
                <a:spcPts val="125"/>
              </a:spcBef>
            </a:pPr>
            <a:r>
              <a:rPr spc="-10" dirty="0">
                <a:solidFill>
                  <a:srgbClr val="00366B"/>
                </a:solidFill>
              </a:rPr>
              <a:t>Experimental</a:t>
            </a:r>
            <a:r>
              <a:rPr spc="-300" dirty="0">
                <a:solidFill>
                  <a:srgbClr val="00366B"/>
                </a:solidFill>
              </a:rPr>
              <a:t> </a:t>
            </a:r>
            <a:r>
              <a:rPr spc="-1060" dirty="0">
                <a:solidFill>
                  <a:srgbClr val="00265D"/>
                </a:solidFill>
              </a:rPr>
              <a:t>&amp;</a:t>
            </a:r>
            <a:r>
              <a:rPr spc="-229" dirty="0">
                <a:solidFill>
                  <a:srgbClr val="00265D"/>
                </a:solidFill>
              </a:rPr>
              <a:t> </a:t>
            </a:r>
            <a:r>
              <a:rPr lang="en-US" spc="-229" dirty="0" smtClean="0">
                <a:solidFill>
                  <a:srgbClr val="00265D"/>
                </a:solidFill>
              </a:rPr>
              <a:t> </a:t>
            </a:r>
            <a:r>
              <a:rPr spc="-275" dirty="0" smtClean="0">
                <a:solidFill>
                  <a:srgbClr val="013162"/>
                </a:solidFill>
              </a:rPr>
              <a:t>Lab</a:t>
            </a:r>
            <a:r>
              <a:rPr spc="-245" dirty="0" smtClean="0">
                <a:solidFill>
                  <a:srgbClr val="013162"/>
                </a:solidFill>
              </a:rPr>
              <a:t> </a:t>
            </a:r>
            <a:r>
              <a:rPr spc="-10" dirty="0">
                <a:solidFill>
                  <a:srgbClr val="003467"/>
                </a:solidFill>
              </a:rPr>
              <a:t>Infrastructure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9594850" y="3967514"/>
            <a:ext cx="8634094" cy="532491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200" spc="-35" dirty="0">
                <a:solidFill>
                  <a:srgbClr val="0034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17-</a:t>
            </a:r>
            <a:r>
              <a:rPr sz="3200" dirty="0">
                <a:solidFill>
                  <a:srgbClr val="0034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Hectare</a:t>
            </a:r>
            <a:r>
              <a:rPr sz="3200" spc="-5" dirty="0">
                <a:solidFill>
                  <a:srgbClr val="0034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</a:t>
            </a:r>
            <a:r>
              <a:rPr sz="32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45" dirty="0">
                <a:solidFill>
                  <a:srgbClr val="002F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</a:t>
            </a:r>
          </a:p>
          <a:p>
            <a:pPr marL="26670" marR="5080" indent="10160">
              <a:lnSpc>
                <a:spcPct val="106900"/>
              </a:lnSpc>
              <a:spcBef>
                <a:spcPts val="2070"/>
              </a:spcBef>
            </a:pPr>
            <a:r>
              <a:rPr sz="32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Serving</a:t>
            </a:r>
            <a:r>
              <a:rPr sz="3200" spc="10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sz="3200" spc="95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75" dirty="0">
                <a:solidFill>
                  <a:srgbClr val="2844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sz="3200" spc="-210" dirty="0">
                <a:solidFill>
                  <a:srgbClr val="2844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practical</a:t>
            </a:r>
            <a:r>
              <a:rPr sz="3200" spc="2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bridge</a:t>
            </a:r>
            <a:r>
              <a:rPr sz="3200" spc="-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sz="3200" spc="95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2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theoretical</a:t>
            </a:r>
            <a:r>
              <a:rPr sz="3200" spc="12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5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sz="3200" spc="14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2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3200" spc="-10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industrial</a:t>
            </a:r>
            <a:r>
              <a:rPr sz="3200" spc="-6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1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application.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56590" indent="-324485">
              <a:lnSpc>
                <a:spcPct val="100000"/>
              </a:lnSpc>
              <a:spcBef>
                <a:spcPts val="2785"/>
              </a:spcBef>
              <a:buClr>
                <a:srgbClr val="2F3B52"/>
              </a:buClr>
              <a:buChar char="•"/>
              <a:tabLst>
                <a:tab pos="656590" algn="l"/>
              </a:tabLst>
            </a:pPr>
            <a:r>
              <a:rPr sz="32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Intensive</a:t>
            </a:r>
            <a:r>
              <a:rPr sz="3200" spc="38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apple</a:t>
            </a:r>
            <a:r>
              <a:rPr sz="3200" spc="31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orchards</a:t>
            </a:r>
            <a:r>
              <a:rPr sz="3200" spc="40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8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sz="3200" spc="13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fruit</a:t>
            </a:r>
            <a:r>
              <a:rPr sz="3200" spc="175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10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testing.</a:t>
            </a:r>
          </a:p>
          <a:p>
            <a:pPr marL="656590" indent="-324485">
              <a:lnSpc>
                <a:spcPct val="100000"/>
              </a:lnSpc>
              <a:spcBef>
                <a:spcPts val="465"/>
              </a:spcBef>
              <a:buClr>
                <a:srgbClr val="2D3D54"/>
              </a:buClr>
              <a:buChar char="•"/>
              <a:tabLst>
                <a:tab pos="656590" algn="l"/>
              </a:tabLst>
            </a:pPr>
            <a:r>
              <a:rPr sz="320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Experimental</a:t>
            </a:r>
            <a:r>
              <a:rPr sz="3200" spc="415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7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crop</a:t>
            </a:r>
            <a:r>
              <a:rPr sz="3200" spc="225" dirty="0">
                <a:solidFill>
                  <a:srgbClr val="2F2F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cultivation</a:t>
            </a:r>
            <a:r>
              <a:rPr sz="3200" spc="195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(Grains</a:t>
            </a:r>
            <a:r>
              <a:rPr sz="3200" spc="26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85" dirty="0">
                <a:solidFill>
                  <a:srgbClr val="2D48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sz="3200" spc="100" dirty="0">
                <a:solidFill>
                  <a:srgbClr val="2D48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1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Cotton).</a:t>
            </a:r>
          </a:p>
          <a:p>
            <a:pPr marL="656590" indent="-324485">
              <a:lnSpc>
                <a:spcPct val="100000"/>
              </a:lnSpc>
              <a:spcBef>
                <a:spcPts val="525"/>
              </a:spcBef>
              <a:buClr>
                <a:srgbClr val="3B3B3B"/>
              </a:buClr>
              <a:buChar char="•"/>
              <a:tabLst>
                <a:tab pos="656590" algn="l"/>
              </a:tabLst>
            </a:pPr>
            <a:r>
              <a:rPr sz="3200" spc="-8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Student—</a:t>
            </a:r>
            <a:r>
              <a:rPr sz="32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led</a:t>
            </a:r>
            <a:r>
              <a:rPr sz="3200" spc="18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7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r>
              <a:rPr sz="3200" spc="16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sz="3200" spc="60" dirty="0">
                <a:solidFill>
                  <a:srgbClr val="3636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greenhouse</a:t>
            </a:r>
            <a:r>
              <a:rPr sz="3200" spc="380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6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dynamics.</a:t>
            </a:r>
          </a:p>
          <a:p>
            <a:pPr marL="656590" indent="-324485">
              <a:lnSpc>
                <a:spcPct val="100000"/>
              </a:lnSpc>
              <a:spcBef>
                <a:spcPts val="405"/>
              </a:spcBef>
              <a:buClr>
                <a:srgbClr val="3B3B3B"/>
              </a:buClr>
              <a:buChar char="•"/>
              <a:tabLst>
                <a:tab pos="656590" algn="l"/>
              </a:tabLst>
            </a:pPr>
            <a:r>
              <a:rPr sz="3200" spc="120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Seed</a:t>
            </a:r>
            <a:r>
              <a:rPr sz="3200" spc="-5" dirty="0">
                <a:solidFill>
                  <a:srgbClr val="2B2B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4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cluster</a:t>
            </a:r>
            <a:r>
              <a:rPr sz="3200" spc="17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collaboration</a:t>
            </a:r>
            <a:r>
              <a:rPr sz="3200" spc="16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("Khorezm</a:t>
            </a:r>
            <a:r>
              <a:rPr sz="3200" spc="140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1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Fakhri").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209CA8F-BBAB-317C-6229-89BDC4BDC9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5450" y="2044049"/>
            <a:ext cx="5638800" cy="422909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60E32EF-C09A-9D4A-6D02-6621CA06E2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1450" y="6629974"/>
            <a:ext cx="5638800" cy="422910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7602" y="750366"/>
            <a:ext cx="13650248" cy="1815882"/>
          </a:xfrm>
        </p:spPr>
        <p:txBody>
          <a:bodyPr/>
          <a:lstStyle/>
          <a:p>
            <a:r>
              <a:rPr lang="en-US" dirty="0" smtClean="0"/>
              <a:t>International </a:t>
            </a:r>
            <a:r>
              <a:rPr lang="en-US" dirty="0"/>
              <a:t>e</a:t>
            </a:r>
            <a:r>
              <a:rPr dirty="0" smtClean="0"/>
              <a:t>xperience</a:t>
            </a:r>
            <a:r>
              <a:rPr dirty="0"/>
              <a:t>: ECAMPUZ Project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22726" y="3034706"/>
            <a:ext cx="10058400" cy="3323987"/>
          </a:xfrm>
        </p:spPr>
        <p:txBody>
          <a:bodyPr/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sz="3600" dirty="0"/>
              <a:t>Erasmus+ CBHE framework collaboration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sz="3600" b="1" dirty="0"/>
              <a:t>Partners: </a:t>
            </a:r>
            <a:r>
              <a:rPr sz="3600" dirty="0"/>
              <a:t>Spain (Extremadura) and Denmark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sz="3600" dirty="0"/>
              <a:t>CAMP-3 training programs for scientists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sz="3600" dirty="0"/>
              <a:t>Won 'Most Innovative Research Award' (</a:t>
            </a:r>
            <a:r>
              <a:rPr sz="3600" dirty="0" err="1"/>
              <a:t>Behzod</a:t>
            </a:r>
            <a:r>
              <a:rPr sz="3600" dirty="0"/>
              <a:t> </a:t>
            </a:r>
            <a:r>
              <a:rPr sz="3600" dirty="0" err="1"/>
              <a:t>Kuramboyev</a:t>
            </a:r>
            <a:r>
              <a:rPr sz="3600" dirty="0"/>
              <a:t>)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sz="3600" dirty="0" err="1"/>
              <a:t>Foodomics</a:t>
            </a:r>
            <a:r>
              <a:rPr sz="3600" dirty="0"/>
              <a:t> research and lab modernization</a:t>
            </a:r>
          </a:p>
        </p:txBody>
      </p:sp>
      <p:pic>
        <p:nvPicPr>
          <p:cNvPr id="4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4100" cy="164916"/>
          </a:xfrm>
          <a:prstGeom prst="rect">
            <a:avLst/>
          </a:prstGeom>
        </p:spPr>
      </p:pic>
      <p:pic>
        <p:nvPicPr>
          <p:cNvPr id="5" name="Picture 2" descr="C:\Users\Администратор\Desktop\лого-екамп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24250" y="1560156"/>
            <a:ext cx="1755364" cy="1517734"/>
          </a:xfrm>
          <a:prstGeom prst="rect">
            <a:avLst/>
          </a:prstGeom>
          <a:noFill/>
        </p:spPr>
      </p:pic>
      <p:pic>
        <p:nvPicPr>
          <p:cNvPr id="6" name="Picture 7" descr="C:\Users\Администратор\Desktop\euuu-980x9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568394" y="1560156"/>
            <a:ext cx="1513954" cy="1513954"/>
          </a:xfrm>
          <a:prstGeom prst="rect">
            <a:avLst/>
          </a:prstGeom>
          <a:noFill/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2850" y="2333671"/>
            <a:ext cx="5745992" cy="43094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7058" y="6873875"/>
            <a:ext cx="3090071" cy="41200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9450" y="6889750"/>
            <a:ext cx="7391400" cy="41287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185650" y="6873875"/>
            <a:ext cx="7543800" cy="412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895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4100" cy="172769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7211395" y="2199274"/>
            <a:ext cx="5644515" cy="15176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9800" spc="-275" dirty="0">
                <a:solidFill>
                  <a:srgbClr val="0034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</a:t>
            </a:r>
            <a:r>
              <a:rPr sz="9800" spc="-85" dirty="0">
                <a:solidFill>
                  <a:srgbClr val="0034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9800" spc="-650" dirty="0">
                <a:solidFill>
                  <a:srgbClr val="01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You!</a:t>
            </a:r>
            <a:endParaRPr sz="9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75153" y="4432845"/>
            <a:ext cx="4535805" cy="4775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950" spc="180" dirty="0">
                <a:solidFill>
                  <a:srgbClr val="6B6B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  <a:r>
              <a:rPr sz="2950" spc="310" dirty="0">
                <a:solidFill>
                  <a:srgbClr val="6B6B6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950" spc="204" dirty="0">
                <a:solidFill>
                  <a:srgbClr val="606E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sz="2950" spc="65" dirty="0">
                <a:solidFill>
                  <a:srgbClr val="606E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50" spc="210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sz="2950" spc="210" dirty="0" smtClean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iscussion</a:t>
            </a:r>
            <a:endParaRPr sz="2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308049" y="6563016"/>
            <a:ext cx="3446145" cy="230383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5240" algn="ctr">
              <a:lnSpc>
                <a:spcPct val="100000"/>
              </a:lnSpc>
              <a:spcBef>
                <a:spcPts val="125"/>
              </a:spcBef>
            </a:pPr>
            <a:r>
              <a:rPr sz="255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sz="2550" spc="-15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550" spc="95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Khodjaniyazov</a:t>
            </a:r>
            <a:r>
              <a:rPr sz="2550" spc="254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550" spc="85" dirty="0">
                <a:solidFill>
                  <a:srgbClr val="3838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Elbek</a:t>
            </a:r>
            <a:endParaRPr sz="2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3175" algn="ctr">
              <a:lnSpc>
                <a:spcPct val="100000"/>
              </a:lnSpc>
              <a:spcBef>
                <a:spcPts val="2940"/>
              </a:spcBef>
            </a:pPr>
            <a:r>
              <a:rPr sz="2550" spc="55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Urgench</a:t>
            </a:r>
            <a:r>
              <a:rPr sz="2550" spc="204" dirty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550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</a:t>
            </a:r>
            <a:r>
              <a:rPr sz="2550" spc="95" dirty="0">
                <a:solidFill>
                  <a:srgbClr val="343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550" spc="-10" dirty="0">
                <a:solidFill>
                  <a:srgbClr val="3B3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</a:t>
            </a:r>
            <a:endParaRPr sz="2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240" algn="ctr">
              <a:lnSpc>
                <a:spcPct val="100000"/>
              </a:lnSpc>
              <a:spcBef>
                <a:spcPts val="3000"/>
              </a:spcBef>
            </a:pPr>
            <a:r>
              <a:rPr sz="2300" spc="80" dirty="0">
                <a:solidFill>
                  <a:srgbClr val="01416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www.urdu.uz</a:t>
            </a:r>
            <a:endParaRPr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1416D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423</Words>
  <Application>Microsoft Office PowerPoint</Application>
  <PresentationFormat>Произвольный</PresentationFormat>
  <Paragraphs>84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Calibri</vt:lpstr>
      <vt:lpstr>Cambria</vt:lpstr>
      <vt:lpstr>Times New Roman</vt:lpstr>
      <vt:lpstr>Wingdings</vt:lpstr>
      <vt:lpstr>Office Theme</vt:lpstr>
      <vt:lpstr>BSc and MSc Programs in Agriculture &amp; Food Safety at UrSU</vt:lpstr>
      <vt:lpstr>Faculty of Natural &amp; Agricultural Sciences</vt:lpstr>
      <vt:lpstr>Faculty of Chemical Technology</vt:lpstr>
      <vt:lpstr>Specialization: Food Safety Technology</vt:lpstr>
      <vt:lpstr>Comprehensive BSc Program Directions</vt:lpstr>
      <vt:lpstr>MSc and Doctoral Research (PhD)</vt:lpstr>
      <vt:lpstr>Experimental &amp;  Lab Infrastructure</vt:lpstr>
      <vt:lpstr>International experience: ECAMPUZ Project</vt:lpstr>
      <vt:lpstr>Thank You!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Lenovo</dc:creator>
  <cp:lastModifiedBy>Lenovo</cp:lastModifiedBy>
  <cp:revision>2</cp:revision>
  <dcterms:created xsi:type="dcterms:W3CDTF">2026-05-01T16:07:48Z</dcterms:created>
  <dcterms:modified xsi:type="dcterms:W3CDTF">2026-05-01T16:20:11Z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2026-05-01T00:00:00Z</vt:filetime>
  </property>
  <property fmtid="{D5CDD505-2E9C-101B-9397-08002B2CF9AE}" pid="4" name="LastSaved">
    <vt:filetime>2026-05-01T00:00:00Z</vt:filetime>
  </property>
</Properties>
</file>