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61" r:id="rId5"/>
    <p:sldId id="260" r:id="rId6"/>
    <p:sldId id="259" r:id="rId7"/>
    <p:sldId id="263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4" d="100"/>
          <a:sy n="154" d="100"/>
        </p:scale>
        <p:origin x="276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429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508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757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497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7450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140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4044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585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268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002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048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05382-3DC9-4510-BF73-479DC7000B7A}" type="datetimeFigureOut">
              <a:rPr lang="ru-RU" smtClean="0"/>
              <a:t>01.05.2026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8AE19-8597-489E-9864-524CD6B9A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406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195603"/>
          </a:xfrm>
        </p:spPr>
        <p:txBody>
          <a:bodyPr>
            <a:normAutofit/>
          </a:bodyPr>
          <a:lstStyle/>
          <a:p>
            <a:r>
              <a:rPr lang="en-US" sz="3200" b="1" dirty="0"/>
              <a:t>Activities carried on within the HEMUA project at  </a:t>
            </a:r>
            <a:r>
              <a:rPr lang="en-US" sz="3200" b="1" dirty="0" err="1"/>
              <a:t>Urgench</a:t>
            </a:r>
            <a:r>
              <a:rPr lang="en-US" sz="3200" b="1" dirty="0"/>
              <a:t> state university named after Abu </a:t>
            </a:r>
            <a:r>
              <a:rPr lang="en-US" sz="3200" b="1"/>
              <a:t>Rayhan</a:t>
            </a:r>
            <a:r>
              <a:rPr lang="en-US" sz="3200" b="1" dirty="0"/>
              <a:t> </a:t>
            </a:r>
            <a:r>
              <a:rPr lang="en-US" sz="3200" b="1" dirty="0" err="1"/>
              <a:t>Biruni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821916"/>
          </a:xfrm>
        </p:spPr>
        <p:txBody>
          <a:bodyPr/>
          <a:lstStyle/>
          <a:p>
            <a:r>
              <a:rPr lang="en-US" dirty="0"/>
              <a:t>Coordinator Dr. </a:t>
            </a:r>
            <a:r>
              <a:rPr lang="en-US" dirty="0" err="1"/>
              <a:t>Z.Ibragimov</a:t>
            </a:r>
            <a:r>
              <a:rPr lang="en-US" dirty="0"/>
              <a:t>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3216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1. Bachelor and Master students (23) attended to questionaries' as a respondent</a:t>
            </a:r>
          </a:p>
          <a:p>
            <a:pPr marL="0" indent="0">
              <a:buNone/>
            </a:pPr>
            <a:r>
              <a:rPr lang="en-US" sz="2400" dirty="0"/>
              <a:t>2. Developed list of specialized subjects for students</a:t>
            </a:r>
          </a:p>
          <a:p>
            <a:pPr marL="0" indent="0">
              <a:buNone/>
            </a:pPr>
            <a:r>
              <a:rPr lang="en-US" sz="2400" dirty="0"/>
              <a:t>3. Created web portal for student with teaching materials.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22633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/>
              <a:t>List of specialized subjects for the following fields of study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60720100 – Food Product Technology (General Food Products)</a:t>
            </a:r>
            <a:endParaRPr lang="ru-RU" dirty="0"/>
          </a:p>
          <a:p>
            <a:pPr marL="0" indent="0">
              <a:buNone/>
            </a:pPr>
            <a:r>
              <a:rPr lang="en-US" b="1" dirty="0"/>
              <a:t>60720100 – Food Product Technology (Grain Products)</a:t>
            </a:r>
            <a:endParaRPr lang="ru-RU" dirty="0"/>
          </a:p>
          <a:p>
            <a:pPr marL="0" indent="0">
              <a:buNone/>
            </a:pPr>
            <a:r>
              <a:rPr lang="en-US" b="1" dirty="0"/>
              <a:t>60720100 – Food Product Technology (Food Safety)</a:t>
            </a:r>
            <a:endParaRPr lang="ru-RU" dirty="0"/>
          </a:p>
          <a:p>
            <a:pPr marL="0" indent="0">
              <a:buNone/>
            </a:pPr>
            <a:r>
              <a:rPr lang="en-US" b="1" dirty="0"/>
              <a:t>60811300 – Technology of Storage and Primary Processing of Agricultural Products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1517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37E7B44-3D97-494F-BD43-0F64855270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154"/>
            <a:ext cx="12192000" cy="645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119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1B15FA-53A3-45A1-95B7-14B4F7003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E8BAAC-5FD6-43FA-B6BC-3BAB7B31F5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014CAC-2C07-4A93-82DD-7FF42DC4AB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5469"/>
            <a:ext cx="12192000" cy="626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125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AB12D3-4A91-4182-8CDD-12AFF6C244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6831"/>
            <a:ext cx="12192000" cy="624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196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A9A3113-69EF-484F-A115-E580155FD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185" y="0"/>
            <a:ext cx="4739422" cy="673670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A41E749-E192-461A-A005-178A6AFFB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4936" y="68424"/>
            <a:ext cx="48727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682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671497-BF48-4B80-A7B1-0802520E2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8CD3D1-0FCD-4A04-9A87-811D84E11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7FFEBFF-33A6-4D96-B348-DA1CE2F5D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2749" y="0"/>
            <a:ext cx="48865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6347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107</Words>
  <Application>Microsoft Office PowerPoint</Application>
  <PresentationFormat>Широкоэкранный</PresentationFormat>
  <Paragraphs>10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Activities carried on within the HEMUA project at  Urgench state university named after Abu Rayhan Biruni</vt:lpstr>
      <vt:lpstr>Презентация PowerPoint</vt:lpstr>
      <vt:lpstr>List of specialized subjects for the following fields of study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admin</cp:lastModifiedBy>
  <cp:revision>8</cp:revision>
  <dcterms:created xsi:type="dcterms:W3CDTF">2026-02-13T09:53:17Z</dcterms:created>
  <dcterms:modified xsi:type="dcterms:W3CDTF">2026-05-01T10:23:15Z</dcterms:modified>
</cp:coreProperties>
</file>